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4" r:id="rId17"/>
    <p:sldId id="275" r:id="rId18"/>
    <p:sldId id="272" r:id="rId19"/>
    <p:sldId id="273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0" autoAdjust="0"/>
    <p:restoredTop sz="94660"/>
  </p:normalViewPr>
  <p:slideViewPr>
    <p:cSldViewPr snapToGrid="0">
      <p:cViewPr varScale="1">
        <p:scale>
          <a:sx n="88" d="100"/>
          <a:sy n="88" d="100"/>
        </p:scale>
        <p:origin x="19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shikadas3@gmail.com" userId="c58aed5b5e1e6fb0" providerId="LiveId" clId="{EE614554-781A-4286-85E3-E0CE6AB0893D}"/>
    <pc:docChg chg="custSel addSld delSld modSld">
      <pc:chgData name="aishikadas3@gmail.com" userId="c58aed5b5e1e6fb0" providerId="LiveId" clId="{EE614554-781A-4286-85E3-E0CE6AB0893D}" dt="2023-03-20T19:32:36.516" v="1557" actId="5793"/>
      <pc:docMkLst>
        <pc:docMk/>
      </pc:docMkLst>
      <pc:sldChg chg="modSp mod">
        <pc:chgData name="aishikadas3@gmail.com" userId="c58aed5b5e1e6fb0" providerId="LiveId" clId="{EE614554-781A-4286-85E3-E0CE6AB0893D}" dt="2023-03-20T14:26:09.954" v="527" actId="20577"/>
        <pc:sldMkLst>
          <pc:docMk/>
          <pc:sldMk cId="2371706836" sldId="257"/>
        </pc:sldMkLst>
        <pc:spChg chg="mod">
          <ac:chgData name="aishikadas3@gmail.com" userId="c58aed5b5e1e6fb0" providerId="LiveId" clId="{EE614554-781A-4286-85E3-E0CE6AB0893D}" dt="2023-03-20T14:26:09.954" v="527" actId="20577"/>
          <ac:spMkLst>
            <pc:docMk/>
            <pc:sldMk cId="2371706836" sldId="257"/>
            <ac:spMk id="3" creationId="{5616F273-2A78-17AC-926F-9EFD65A2CDAC}"/>
          </ac:spMkLst>
        </pc:spChg>
      </pc:sldChg>
      <pc:sldChg chg="addSp delSp modSp new mod">
        <pc:chgData name="aishikadas3@gmail.com" userId="c58aed5b5e1e6fb0" providerId="LiveId" clId="{EE614554-781A-4286-85E3-E0CE6AB0893D}" dt="2023-03-20T14:07:16.523" v="36" actId="20577"/>
        <pc:sldMkLst>
          <pc:docMk/>
          <pc:sldMk cId="2180039305" sldId="259"/>
        </pc:sldMkLst>
        <pc:spChg chg="mod">
          <ac:chgData name="aishikadas3@gmail.com" userId="c58aed5b5e1e6fb0" providerId="LiveId" clId="{EE614554-781A-4286-85E3-E0CE6AB0893D}" dt="2023-03-20T14:07:16.523" v="36" actId="20577"/>
          <ac:spMkLst>
            <pc:docMk/>
            <pc:sldMk cId="2180039305" sldId="259"/>
            <ac:spMk id="2" creationId="{E9FE74CE-6910-DE1F-6783-A9DB4E8D3A40}"/>
          </ac:spMkLst>
        </pc:spChg>
        <pc:spChg chg="del">
          <ac:chgData name="aishikadas3@gmail.com" userId="c58aed5b5e1e6fb0" providerId="LiveId" clId="{EE614554-781A-4286-85E3-E0CE6AB0893D}" dt="2023-03-20T14:06:37.250" v="1" actId="931"/>
          <ac:spMkLst>
            <pc:docMk/>
            <pc:sldMk cId="2180039305" sldId="259"/>
            <ac:spMk id="3" creationId="{92046B8C-0316-D3DC-B08F-EE0A4ECC3F83}"/>
          </ac:spMkLst>
        </pc:spChg>
        <pc:picChg chg="add mod">
          <ac:chgData name="aishikadas3@gmail.com" userId="c58aed5b5e1e6fb0" providerId="LiveId" clId="{EE614554-781A-4286-85E3-E0CE6AB0893D}" dt="2023-03-20T14:06:37.250" v="1" actId="931"/>
          <ac:picMkLst>
            <pc:docMk/>
            <pc:sldMk cId="2180039305" sldId="259"/>
            <ac:picMk id="5" creationId="{378BBFD5-062B-5778-057E-2620D9C8523D}"/>
          </ac:picMkLst>
        </pc:picChg>
      </pc:sldChg>
      <pc:sldChg chg="addSp modSp new mod">
        <pc:chgData name="aishikadas3@gmail.com" userId="c58aed5b5e1e6fb0" providerId="LiveId" clId="{EE614554-781A-4286-85E3-E0CE6AB0893D}" dt="2023-03-20T14:17:07.745" v="302" actId="732"/>
        <pc:sldMkLst>
          <pc:docMk/>
          <pc:sldMk cId="1902254905" sldId="260"/>
        </pc:sldMkLst>
        <pc:spChg chg="mod">
          <ac:chgData name="aishikadas3@gmail.com" userId="c58aed5b5e1e6fb0" providerId="LiveId" clId="{EE614554-781A-4286-85E3-E0CE6AB0893D}" dt="2023-03-20T14:16:05.470" v="297" actId="20577"/>
          <ac:spMkLst>
            <pc:docMk/>
            <pc:sldMk cId="1902254905" sldId="260"/>
            <ac:spMk id="2" creationId="{763D2974-0C94-E443-5882-1823DBE62F82}"/>
          </ac:spMkLst>
        </pc:spChg>
        <pc:spChg chg="mod">
          <ac:chgData name="aishikadas3@gmail.com" userId="c58aed5b5e1e6fb0" providerId="LiveId" clId="{EE614554-781A-4286-85E3-E0CE6AB0893D}" dt="2023-03-20T14:14:55.412" v="227" actId="20577"/>
          <ac:spMkLst>
            <pc:docMk/>
            <pc:sldMk cId="1902254905" sldId="260"/>
            <ac:spMk id="3" creationId="{C0D20B85-B1AD-F8AA-557B-D7E0E2D7D05E}"/>
          </ac:spMkLst>
        </pc:spChg>
        <pc:picChg chg="add mod modCrop">
          <ac:chgData name="aishikadas3@gmail.com" userId="c58aed5b5e1e6fb0" providerId="LiveId" clId="{EE614554-781A-4286-85E3-E0CE6AB0893D}" dt="2023-03-20T14:17:07.745" v="302" actId="732"/>
          <ac:picMkLst>
            <pc:docMk/>
            <pc:sldMk cId="1902254905" sldId="260"/>
            <ac:picMk id="5" creationId="{3D58B3EC-74C2-9230-0173-77AA49488138}"/>
          </ac:picMkLst>
        </pc:picChg>
      </pc:sldChg>
      <pc:sldChg chg="addSp delSp modSp new mod">
        <pc:chgData name="aishikadas3@gmail.com" userId="c58aed5b5e1e6fb0" providerId="LiveId" clId="{EE614554-781A-4286-85E3-E0CE6AB0893D}" dt="2023-03-20T14:18:07.966" v="322" actId="732"/>
        <pc:sldMkLst>
          <pc:docMk/>
          <pc:sldMk cId="4217654544" sldId="261"/>
        </pc:sldMkLst>
        <pc:spChg chg="mod">
          <ac:chgData name="aishikadas3@gmail.com" userId="c58aed5b5e1e6fb0" providerId="LiveId" clId="{EE614554-781A-4286-85E3-E0CE6AB0893D}" dt="2023-03-20T14:17:45.763" v="320" actId="20577"/>
          <ac:spMkLst>
            <pc:docMk/>
            <pc:sldMk cId="4217654544" sldId="261"/>
            <ac:spMk id="2" creationId="{A6E5A1AD-5E01-7D9B-6538-18BCAA6A0B86}"/>
          </ac:spMkLst>
        </pc:spChg>
        <pc:spChg chg="del">
          <ac:chgData name="aishikadas3@gmail.com" userId="c58aed5b5e1e6fb0" providerId="LiveId" clId="{EE614554-781A-4286-85E3-E0CE6AB0893D}" dt="2023-03-20T14:18:01.776" v="321" actId="931"/>
          <ac:spMkLst>
            <pc:docMk/>
            <pc:sldMk cId="4217654544" sldId="261"/>
            <ac:spMk id="3" creationId="{90DFB824-7ED2-3B06-A169-81F86A3C425E}"/>
          </ac:spMkLst>
        </pc:spChg>
        <pc:picChg chg="add mod modCrop">
          <ac:chgData name="aishikadas3@gmail.com" userId="c58aed5b5e1e6fb0" providerId="LiveId" clId="{EE614554-781A-4286-85E3-E0CE6AB0893D}" dt="2023-03-20T14:18:07.966" v="322" actId="732"/>
          <ac:picMkLst>
            <pc:docMk/>
            <pc:sldMk cId="4217654544" sldId="261"/>
            <ac:picMk id="5" creationId="{C9BFBF85-F977-04DB-EC09-08897B867E8D}"/>
          </ac:picMkLst>
        </pc:picChg>
      </pc:sldChg>
      <pc:sldChg chg="addSp delSp modSp new mod">
        <pc:chgData name="aishikadas3@gmail.com" userId="c58aed5b5e1e6fb0" providerId="LiveId" clId="{EE614554-781A-4286-85E3-E0CE6AB0893D}" dt="2023-03-20T14:19:07.435" v="357" actId="732"/>
        <pc:sldMkLst>
          <pc:docMk/>
          <pc:sldMk cId="2742361222" sldId="262"/>
        </pc:sldMkLst>
        <pc:spChg chg="mod">
          <ac:chgData name="aishikadas3@gmail.com" userId="c58aed5b5e1e6fb0" providerId="LiveId" clId="{EE614554-781A-4286-85E3-E0CE6AB0893D}" dt="2023-03-20T14:18:52.776" v="355" actId="20577"/>
          <ac:spMkLst>
            <pc:docMk/>
            <pc:sldMk cId="2742361222" sldId="262"/>
            <ac:spMk id="2" creationId="{FA6313F0-914D-A1BD-C313-4FB7AC46E939}"/>
          </ac:spMkLst>
        </pc:spChg>
        <pc:spChg chg="del">
          <ac:chgData name="aishikadas3@gmail.com" userId="c58aed5b5e1e6fb0" providerId="LiveId" clId="{EE614554-781A-4286-85E3-E0CE6AB0893D}" dt="2023-03-20T14:19:01.167" v="356" actId="931"/>
          <ac:spMkLst>
            <pc:docMk/>
            <pc:sldMk cId="2742361222" sldId="262"/>
            <ac:spMk id="3" creationId="{1C3681EE-2439-B2A1-1318-E69B933D4EB1}"/>
          </ac:spMkLst>
        </pc:spChg>
        <pc:picChg chg="add mod modCrop">
          <ac:chgData name="aishikadas3@gmail.com" userId="c58aed5b5e1e6fb0" providerId="LiveId" clId="{EE614554-781A-4286-85E3-E0CE6AB0893D}" dt="2023-03-20T14:19:07.435" v="357" actId="732"/>
          <ac:picMkLst>
            <pc:docMk/>
            <pc:sldMk cId="2742361222" sldId="262"/>
            <ac:picMk id="5" creationId="{CB4C6EF7-DD2D-26E1-0672-531EF4BEA049}"/>
          </ac:picMkLst>
        </pc:picChg>
      </pc:sldChg>
      <pc:sldChg chg="addSp delSp modSp new mod">
        <pc:chgData name="aishikadas3@gmail.com" userId="c58aed5b5e1e6fb0" providerId="LiveId" clId="{EE614554-781A-4286-85E3-E0CE6AB0893D}" dt="2023-03-20T14:19:53.741" v="378" actId="732"/>
        <pc:sldMkLst>
          <pc:docMk/>
          <pc:sldMk cId="3390869804" sldId="263"/>
        </pc:sldMkLst>
        <pc:spChg chg="mod">
          <ac:chgData name="aishikadas3@gmail.com" userId="c58aed5b5e1e6fb0" providerId="LiveId" clId="{EE614554-781A-4286-85E3-E0CE6AB0893D}" dt="2023-03-20T14:19:33.427" v="376" actId="20577"/>
          <ac:spMkLst>
            <pc:docMk/>
            <pc:sldMk cId="3390869804" sldId="263"/>
            <ac:spMk id="2" creationId="{D8BA0D85-ECC9-0CE8-072C-685F6C7DF7CF}"/>
          </ac:spMkLst>
        </pc:spChg>
        <pc:spChg chg="del">
          <ac:chgData name="aishikadas3@gmail.com" userId="c58aed5b5e1e6fb0" providerId="LiveId" clId="{EE614554-781A-4286-85E3-E0CE6AB0893D}" dt="2023-03-20T14:19:49.587" v="377" actId="931"/>
          <ac:spMkLst>
            <pc:docMk/>
            <pc:sldMk cId="3390869804" sldId="263"/>
            <ac:spMk id="3" creationId="{4C9A3606-5A67-AF81-3529-51A1AD6C7399}"/>
          </ac:spMkLst>
        </pc:spChg>
        <pc:picChg chg="add mod modCrop">
          <ac:chgData name="aishikadas3@gmail.com" userId="c58aed5b5e1e6fb0" providerId="LiveId" clId="{EE614554-781A-4286-85E3-E0CE6AB0893D}" dt="2023-03-20T14:19:53.741" v="378" actId="732"/>
          <ac:picMkLst>
            <pc:docMk/>
            <pc:sldMk cId="3390869804" sldId="263"/>
            <ac:picMk id="5" creationId="{4EDDC8BE-0F3E-6D3A-CDC8-9B0F58C2A640}"/>
          </ac:picMkLst>
        </pc:picChg>
      </pc:sldChg>
      <pc:sldChg chg="addSp delSp modSp new mod">
        <pc:chgData name="aishikadas3@gmail.com" userId="c58aed5b5e1e6fb0" providerId="LiveId" clId="{EE614554-781A-4286-85E3-E0CE6AB0893D}" dt="2023-03-20T14:22:13.139" v="410" actId="732"/>
        <pc:sldMkLst>
          <pc:docMk/>
          <pc:sldMk cId="637545797" sldId="264"/>
        </pc:sldMkLst>
        <pc:spChg chg="mod">
          <ac:chgData name="aishikadas3@gmail.com" userId="c58aed5b5e1e6fb0" providerId="LiveId" clId="{EE614554-781A-4286-85E3-E0CE6AB0893D}" dt="2023-03-20T14:21:55.276" v="408" actId="20577"/>
          <ac:spMkLst>
            <pc:docMk/>
            <pc:sldMk cId="637545797" sldId="264"/>
            <ac:spMk id="2" creationId="{7F042AC4-0E90-CE62-2779-C841150A0B0F}"/>
          </ac:spMkLst>
        </pc:spChg>
        <pc:spChg chg="del">
          <ac:chgData name="aishikadas3@gmail.com" userId="c58aed5b5e1e6fb0" providerId="LiveId" clId="{EE614554-781A-4286-85E3-E0CE6AB0893D}" dt="2023-03-20T14:22:05.847" v="409" actId="931"/>
          <ac:spMkLst>
            <pc:docMk/>
            <pc:sldMk cId="637545797" sldId="264"/>
            <ac:spMk id="3" creationId="{2933B3FC-5972-1823-00FB-52437BA260D4}"/>
          </ac:spMkLst>
        </pc:spChg>
        <pc:picChg chg="add mod modCrop">
          <ac:chgData name="aishikadas3@gmail.com" userId="c58aed5b5e1e6fb0" providerId="LiveId" clId="{EE614554-781A-4286-85E3-E0CE6AB0893D}" dt="2023-03-20T14:22:13.139" v="410" actId="732"/>
          <ac:picMkLst>
            <pc:docMk/>
            <pc:sldMk cId="637545797" sldId="264"/>
            <ac:picMk id="5" creationId="{5E0860BC-5EA5-6B16-DBF7-CD0A0DC36AF0}"/>
          </ac:picMkLst>
        </pc:picChg>
      </pc:sldChg>
      <pc:sldChg chg="addSp delSp modSp new mod">
        <pc:chgData name="aishikadas3@gmail.com" userId="c58aed5b5e1e6fb0" providerId="LiveId" clId="{EE614554-781A-4286-85E3-E0CE6AB0893D}" dt="2023-03-20T14:23:26.550" v="474" actId="732"/>
        <pc:sldMkLst>
          <pc:docMk/>
          <pc:sldMk cId="2005666187" sldId="265"/>
        </pc:sldMkLst>
        <pc:spChg chg="mod">
          <ac:chgData name="aishikadas3@gmail.com" userId="c58aed5b5e1e6fb0" providerId="LiveId" clId="{EE614554-781A-4286-85E3-E0CE6AB0893D}" dt="2023-03-20T14:23:01.516" v="471" actId="20577"/>
          <ac:spMkLst>
            <pc:docMk/>
            <pc:sldMk cId="2005666187" sldId="265"/>
            <ac:spMk id="2" creationId="{7A08EC7B-C425-2FEE-E04D-94D7048BA269}"/>
          </ac:spMkLst>
        </pc:spChg>
        <pc:spChg chg="del">
          <ac:chgData name="aishikadas3@gmail.com" userId="c58aed5b5e1e6fb0" providerId="LiveId" clId="{EE614554-781A-4286-85E3-E0CE6AB0893D}" dt="2023-03-20T14:23:15.965" v="472" actId="931"/>
          <ac:spMkLst>
            <pc:docMk/>
            <pc:sldMk cId="2005666187" sldId="265"/>
            <ac:spMk id="3" creationId="{E81C77E2-8BCA-315C-206A-DF080943B861}"/>
          </ac:spMkLst>
        </pc:spChg>
        <pc:picChg chg="add mod modCrop">
          <ac:chgData name="aishikadas3@gmail.com" userId="c58aed5b5e1e6fb0" providerId="LiveId" clId="{EE614554-781A-4286-85E3-E0CE6AB0893D}" dt="2023-03-20T14:23:26.550" v="474" actId="732"/>
          <ac:picMkLst>
            <pc:docMk/>
            <pc:sldMk cId="2005666187" sldId="265"/>
            <ac:picMk id="5" creationId="{FA621759-232C-5FCB-F6F2-38F7C7133435}"/>
          </ac:picMkLst>
        </pc:picChg>
      </pc:sldChg>
      <pc:sldChg chg="addSp delSp modSp new mod">
        <pc:chgData name="aishikadas3@gmail.com" userId="c58aed5b5e1e6fb0" providerId="LiveId" clId="{EE614554-781A-4286-85E3-E0CE6AB0893D}" dt="2023-03-20T14:24:46.786" v="504" actId="732"/>
        <pc:sldMkLst>
          <pc:docMk/>
          <pc:sldMk cId="3243675722" sldId="266"/>
        </pc:sldMkLst>
        <pc:spChg chg="mod">
          <ac:chgData name="aishikadas3@gmail.com" userId="c58aed5b5e1e6fb0" providerId="LiveId" clId="{EE614554-781A-4286-85E3-E0CE6AB0893D}" dt="2023-03-20T14:24:01.992" v="502" actId="20577"/>
          <ac:spMkLst>
            <pc:docMk/>
            <pc:sldMk cId="3243675722" sldId="266"/>
            <ac:spMk id="2" creationId="{1C8AA8E6-5533-A390-A97E-F0904BD599FD}"/>
          </ac:spMkLst>
        </pc:spChg>
        <pc:spChg chg="del">
          <ac:chgData name="aishikadas3@gmail.com" userId="c58aed5b5e1e6fb0" providerId="LiveId" clId="{EE614554-781A-4286-85E3-E0CE6AB0893D}" dt="2023-03-20T14:24:42.368" v="503" actId="931"/>
          <ac:spMkLst>
            <pc:docMk/>
            <pc:sldMk cId="3243675722" sldId="266"/>
            <ac:spMk id="3" creationId="{7E3EE27F-40EA-395F-84EB-34E9328938A2}"/>
          </ac:spMkLst>
        </pc:spChg>
        <pc:picChg chg="add mod modCrop">
          <ac:chgData name="aishikadas3@gmail.com" userId="c58aed5b5e1e6fb0" providerId="LiveId" clId="{EE614554-781A-4286-85E3-E0CE6AB0893D}" dt="2023-03-20T14:24:46.786" v="504" actId="732"/>
          <ac:picMkLst>
            <pc:docMk/>
            <pc:sldMk cId="3243675722" sldId="266"/>
            <ac:picMk id="7" creationId="{85DE4169-FDD3-638E-B5D4-E6C1FAA0BFF9}"/>
          </ac:picMkLst>
        </pc:picChg>
      </pc:sldChg>
      <pc:sldChg chg="addSp delSp modSp new mod">
        <pc:chgData name="aishikadas3@gmail.com" userId="c58aed5b5e1e6fb0" providerId="LiveId" clId="{EE614554-781A-4286-85E3-E0CE6AB0893D}" dt="2023-03-20T14:25:30.243" v="517" actId="732"/>
        <pc:sldMkLst>
          <pc:docMk/>
          <pc:sldMk cId="2526479498" sldId="267"/>
        </pc:sldMkLst>
        <pc:spChg chg="mod">
          <ac:chgData name="aishikadas3@gmail.com" userId="c58aed5b5e1e6fb0" providerId="LiveId" clId="{EE614554-781A-4286-85E3-E0CE6AB0893D}" dt="2023-03-20T14:25:17.018" v="515" actId="20577"/>
          <ac:spMkLst>
            <pc:docMk/>
            <pc:sldMk cId="2526479498" sldId="267"/>
            <ac:spMk id="2" creationId="{B5729DF0-D21E-8141-C35F-23E0D4F5808A}"/>
          </ac:spMkLst>
        </pc:spChg>
        <pc:spChg chg="del">
          <ac:chgData name="aishikadas3@gmail.com" userId="c58aed5b5e1e6fb0" providerId="LiveId" clId="{EE614554-781A-4286-85E3-E0CE6AB0893D}" dt="2023-03-20T14:25:25.468" v="516" actId="931"/>
          <ac:spMkLst>
            <pc:docMk/>
            <pc:sldMk cId="2526479498" sldId="267"/>
            <ac:spMk id="3" creationId="{7EFB2D38-BFDC-86B3-C197-E8D1D0F3BFC7}"/>
          </ac:spMkLst>
        </pc:spChg>
        <pc:picChg chg="add mod modCrop">
          <ac:chgData name="aishikadas3@gmail.com" userId="c58aed5b5e1e6fb0" providerId="LiveId" clId="{EE614554-781A-4286-85E3-E0CE6AB0893D}" dt="2023-03-20T14:25:30.243" v="517" actId="732"/>
          <ac:picMkLst>
            <pc:docMk/>
            <pc:sldMk cId="2526479498" sldId="267"/>
            <ac:picMk id="5" creationId="{3F9ED1C7-CA9F-A1D0-1A29-1BEE9A454CEE}"/>
          </ac:picMkLst>
        </pc:picChg>
      </pc:sldChg>
      <pc:sldChg chg="modSp new mod">
        <pc:chgData name="aishikadas3@gmail.com" userId="c58aed5b5e1e6fb0" providerId="LiveId" clId="{EE614554-781A-4286-85E3-E0CE6AB0893D}" dt="2023-03-20T14:26:23.831" v="534" actId="20577"/>
        <pc:sldMkLst>
          <pc:docMk/>
          <pc:sldMk cId="2627046361" sldId="268"/>
        </pc:sldMkLst>
        <pc:spChg chg="mod">
          <ac:chgData name="aishikadas3@gmail.com" userId="c58aed5b5e1e6fb0" providerId="LiveId" clId="{EE614554-781A-4286-85E3-E0CE6AB0893D}" dt="2023-03-20T14:26:23.831" v="534" actId="20577"/>
          <ac:spMkLst>
            <pc:docMk/>
            <pc:sldMk cId="2627046361" sldId="268"/>
            <ac:spMk id="2" creationId="{BC24E408-51A1-3CE5-A554-6A7C4DB9423D}"/>
          </ac:spMkLst>
        </pc:spChg>
      </pc:sldChg>
      <pc:sldChg chg="addSp delSp modSp new mod">
        <pc:chgData name="aishikadas3@gmail.com" userId="c58aed5b5e1e6fb0" providerId="LiveId" clId="{EE614554-781A-4286-85E3-E0CE6AB0893D}" dt="2023-03-20T14:26:59.816" v="575" actId="931"/>
        <pc:sldMkLst>
          <pc:docMk/>
          <pc:sldMk cId="2032598764" sldId="269"/>
        </pc:sldMkLst>
        <pc:spChg chg="mod">
          <ac:chgData name="aishikadas3@gmail.com" userId="c58aed5b5e1e6fb0" providerId="LiveId" clId="{EE614554-781A-4286-85E3-E0CE6AB0893D}" dt="2023-03-20T14:26:51.179" v="574" actId="20577"/>
          <ac:spMkLst>
            <pc:docMk/>
            <pc:sldMk cId="2032598764" sldId="269"/>
            <ac:spMk id="2" creationId="{BAF4E5F7-72D5-2F7E-1860-D616905FB42C}"/>
          </ac:spMkLst>
        </pc:spChg>
        <pc:spChg chg="del">
          <ac:chgData name="aishikadas3@gmail.com" userId="c58aed5b5e1e6fb0" providerId="LiveId" clId="{EE614554-781A-4286-85E3-E0CE6AB0893D}" dt="2023-03-20T14:26:59.816" v="575" actId="931"/>
          <ac:spMkLst>
            <pc:docMk/>
            <pc:sldMk cId="2032598764" sldId="269"/>
            <ac:spMk id="3" creationId="{17E6E369-337F-369F-91F0-DFDA8F1F4BCF}"/>
          </ac:spMkLst>
        </pc:spChg>
        <pc:picChg chg="add mod">
          <ac:chgData name="aishikadas3@gmail.com" userId="c58aed5b5e1e6fb0" providerId="LiveId" clId="{EE614554-781A-4286-85E3-E0CE6AB0893D}" dt="2023-03-20T14:26:59.816" v="575" actId="931"/>
          <ac:picMkLst>
            <pc:docMk/>
            <pc:sldMk cId="2032598764" sldId="269"/>
            <ac:picMk id="5" creationId="{725DD70C-E131-22DC-11C0-7FE2F895469F}"/>
          </ac:picMkLst>
        </pc:picChg>
      </pc:sldChg>
      <pc:sldChg chg="addSp delSp modSp new mod">
        <pc:chgData name="aishikadas3@gmail.com" userId="c58aed5b5e1e6fb0" providerId="LiveId" clId="{EE614554-781A-4286-85E3-E0CE6AB0893D}" dt="2023-03-20T14:28:24.904" v="600" actId="931"/>
        <pc:sldMkLst>
          <pc:docMk/>
          <pc:sldMk cId="2724567450" sldId="270"/>
        </pc:sldMkLst>
        <pc:spChg chg="mod">
          <ac:chgData name="aishikadas3@gmail.com" userId="c58aed5b5e1e6fb0" providerId="LiveId" clId="{EE614554-781A-4286-85E3-E0CE6AB0893D}" dt="2023-03-20T14:28:14.679" v="599" actId="20577"/>
          <ac:spMkLst>
            <pc:docMk/>
            <pc:sldMk cId="2724567450" sldId="270"/>
            <ac:spMk id="2" creationId="{22AA458B-9C72-C5BF-673A-6A6C845E0014}"/>
          </ac:spMkLst>
        </pc:spChg>
        <pc:spChg chg="del">
          <ac:chgData name="aishikadas3@gmail.com" userId="c58aed5b5e1e6fb0" providerId="LiveId" clId="{EE614554-781A-4286-85E3-E0CE6AB0893D}" dt="2023-03-20T14:28:24.904" v="600" actId="931"/>
          <ac:spMkLst>
            <pc:docMk/>
            <pc:sldMk cId="2724567450" sldId="270"/>
            <ac:spMk id="3" creationId="{8468949E-9C07-E4D2-9867-683BE815DE57}"/>
          </ac:spMkLst>
        </pc:spChg>
        <pc:picChg chg="add mod">
          <ac:chgData name="aishikadas3@gmail.com" userId="c58aed5b5e1e6fb0" providerId="LiveId" clId="{EE614554-781A-4286-85E3-E0CE6AB0893D}" dt="2023-03-20T14:28:24.904" v="600" actId="931"/>
          <ac:picMkLst>
            <pc:docMk/>
            <pc:sldMk cId="2724567450" sldId="270"/>
            <ac:picMk id="5" creationId="{607DF26B-24A1-E7F7-A5A7-4D131A900180}"/>
          </ac:picMkLst>
        </pc:picChg>
      </pc:sldChg>
      <pc:sldChg chg="modSp new mod">
        <pc:chgData name="aishikadas3@gmail.com" userId="c58aed5b5e1e6fb0" providerId="LiveId" clId="{EE614554-781A-4286-85E3-E0CE6AB0893D}" dt="2023-03-20T14:45:30.302" v="823" actId="20577"/>
        <pc:sldMkLst>
          <pc:docMk/>
          <pc:sldMk cId="1470144539" sldId="271"/>
        </pc:sldMkLst>
        <pc:spChg chg="mod">
          <ac:chgData name="aishikadas3@gmail.com" userId="c58aed5b5e1e6fb0" providerId="LiveId" clId="{EE614554-781A-4286-85E3-E0CE6AB0893D}" dt="2023-03-20T14:28:51.622" v="627" actId="20577"/>
          <ac:spMkLst>
            <pc:docMk/>
            <pc:sldMk cId="1470144539" sldId="271"/>
            <ac:spMk id="2" creationId="{C67CE68A-E754-69FD-A8E7-7FE18464E90D}"/>
          </ac:spMkLst>
        </pc:spChg>
        <pc:spChg chg="mod">
          <ac:chgData name="aishikadas3@gmail.com" userId="c58aed5b5e1e6fb0" providerId="LiveId" clId="{EE614554-781A-4286-85E3-E0CE6AB0893D}" dt="2023-03-20T14:45:30.302" v="823" actId="20577"/>
          <ac:spMkLst>
            <pc:docMk/>
            <pc:sldMk cId="1470144539" sldId="271"/>
            <ac:spMk id="3" creationId="{3333F116-0BB5-8A2E-62CD-B2F7E2C3BA00}"/>
          </ac:spMkLst>
        </pc:spChg>
      </pc:sldChg>
      <pc:sldChg chg="modSp new mod">
        <pc:chgData name="aishikadas3@gmail.com" userId="c58aed5b5e1e6fb0" providerId="LiveId" clId="{EE614554-781A-4286-85E3-E0CE6AB0893D}" dt="2023-03-20T15:00:02.349" v="1329" actId="20577"/>
        <pc:sldMkLst>
          <pc:docMk/>
          <pc:sldMk cId="2278117153" sldId="272"/>
        </pc:sldMkLst>
        <pc:spChg chg="mod">
          <ac:chgData name="aishikadas3@gmail.com" userId="c58aed5b5e1e6fb0" providerId="LiveId" clId="{EE614554-781A-4286-85E3-E0CE6AB0893D}" dt="2023-03-20T15:00:02.349" v="1329" actId="20577"/>
          <ac:spMkLst>
            <pc:docMk/>
            <pc:sldMk cId="2278117153" sldId="272"/>
            <ac:spMk id="2" creationId="{590648BE-85F6-E0DA-DC1B-FCF4A2ACC6ED}"/>
          </ac:spMkLst>
        </pc:spChg>
        <pc:spChg chg="mod">
          <ac:chgData name="aishikadas3@gmail.com" userId="c58aed5b5e1e6fb0" providerId="LiveId" clId="{EE614554-781A-4286-85E3-E0CE6AB0893D}" dt="2023-03-20T14:55:37.161" v="1070" actId="20577"/>
          <ac:spMkLst>
            <pc:docMk/>
            <pc:sldMk cId="2278117153" sldId="272"/>
            <ac:spMk id="3" creationId="{97872EAB-FC35-F747-57A3-432AB47EDE11}"/>
          </ac:spMkLst>
        </pc:spChg>
      </pc:sldChg>
      <pc:sldChg chg="addSp delSp modSp new mod">
        <pc:chgData name="aishikadas3@gmail.com" userId="c58aed5b5e1e6fb0" providerId="LiveId" clId="{EE614554-781A-4286-85E3-E0CE6AB0893D}" dt="2023-03-20T14:56:20.378" v="1077" actId="732"/>
        <pc:sldMkLst>
          <pc:docMk/>
          <pc:sldMk cId="3086354657" sldId="273"/>
        </pc:sldMkLst>
        <pc:spChg chg="del">
          <ac:chgData name="aishikadas3@gmail.com" userId="c58aed5b5e1e6fb0" providerId="LiveId" clId="{EE614554-781A-4286-85E3-E0CE6AB0893D}" dt="2023-03-20T14:55:53.421" v="1072" actId="931"/>
          <ac:spMkLst>
            <pc:docMk/>
            <pc:sldMk cId="3086354657" sldId="273"/>
            <ac:spMk id="3" creationId="{0C007C6E-EDD1-B055-A6E4-378C63BB40DB}"/>
          </ac:spMkLst>
        </pc:spChg>
        <pc:picChg chg="add mod modCrop">
          <ac:chgData name="aishikadas3@gmail.com" userId="c58aed5b5e1e6fb0" providerId="LiveId" clId="{EE614554-781A-4286-85E3-E0CE6AB0893D}" dt="2023-03-20T14:56:20.378" v="1077" actId="732"/>
          <ac:picMkLst>
            <pc:docMk/>
            <pc:sldMk cId="3086354657" sldId="273"/>
            <ac:picMk id="5" creationId="{8DE60251-EBBE-6CA6-B527-1A9B0E57A53C}"/>
          </ac:picMkLst>
        </pc:picChg>
      </pc:sldChg>
      <pc:sldChg chg="modSp add mod">
        <pc:chgData name="aishikadas3@gmail.com" userId="c58aed5b5e1e6fb0" providerId="LiveId" clId="{EE614554-781A-4286-85E3-E0CE6AB0893D}" dt="2023-03-20T14:59:56.753" v="1326" actId="20577"/>
        <pc:sldMkLst>
          <pc:docMk/>
          <pc:sldMk cId="997717861" sldId="274"/>
        </pc:sldMkLst>
        <pc:spChg chg="mod">
          <ac:chgData name="aishikadas3@gmail.com" userId="c58aed5b5e1e6fb0" providerId="LiveId" clId="{EE614554-781A-4286-85E3-E0CE6AB0893D}" dt="2023-03-20T14:59:56.753" v="1326" actId="20577"/>
          <ac:spMkLst>
            <pc:docMk/>
            <pc:sldMk cId="997717861" sldId="274"/>
            <ac:spMk id="2" creationId="{502FE69C-009C-0F26-9A21-5673DD0BEA79}"/>
          </ac:spMkLst>
        </pc:spChg>
      </pc:sldChg>
      <pc:sldChg chg="modSp new del mod">
        <pc:chgData name="aishikadas3@gmail.com" userId="c58aed5b5e1e6fb0" providerId="LiveId" clId="{EE614554-781A-4286-85E3-E0CE6AB0893D}" dt="2023-03-20T14:59:30.423" v="1316" actId="2696"/>
        <pc:sldMkLst>
          <pc:docMk/>
          <pc:sldMk cId="3234081056" sldId="274"/>
        </pc:sldMkLst>
        <pc:spChg chg="mod">
          <ac:chgData name="aishikadas3@gmail.com" userId="c58aed5b5e1e6fb0" providerId="LiveId" clId="{EE614554-781A-4286-85E3-E0CE6AB0893D}" dt="2023-03-20T14:58:37.303" v="1313" actId="20577"/>
          <ac:spMkLst>
            <pc:docMk/>
            <pc:sldMk cId="3234081056" sldId="274"/>
            <ac:spMk id="3" creationId="{17FE0A71-F2BA-1428-2E8B-03CAF55D8950}"/>
          </ac:spMkLst>
        </pc:spChg>
      </pc:sldChg>
      <pc:sldChg chg="addSp delSp modSp new del">
        <pc:chgData name="aishikadas3@gmail.com" userId="c58aed5b5e1e6fb0" providerId="LiveId" clId="{EE614554-781A-4286-85E3-E0CE6AB0893D}" dt="2023-03-20T14:59:45.505" v="1318" actId="2696"/>
        <pc:sldMkLst>
          <pc:docMk/>
          <pc:sldMk cId="1218996055" sldId="275"/>
        </pc:sldMkLst>
        <pc:spChg chg="del">
          <ac:chgData name="aishikadas3@gmail.com" userId="c58aed5b5e1e6fb0" providerId="LiveId" clId="{EE614554-781A-4286-85E3-E0CE6AB0893D}" dt="2023-03-20T14:59:01.771" v="1315" actId="931"/>
          <ac:spMkLst>
            <pc:docMk/>
            <pc:sldMk cId="1218996055" sldId="275"/>
            <ac:spMk id="3" creationId="{7E747ED9-6974-A7FA-E4FE-152E7F948F70}"/>
          </ac:spMkLst>
        </pc:spChg>
        <pc:picChg chg="add mod">
          <ac:chgData name="aishikadas3@gmail.com" userId="c58aed5b5e1e6fb0" providerId="LiveId" clId="{EE614554-781A-4286-85E3-E0CE6AB0893D}" dt="2023-03-20T14:59:01.771" v="1315" actId="931"/>
          <ac:picMkLst>
            <pc:docMk/>
            <pc:sldMk cId="1218996055" sldId="275"/>
            <ac:picMk id="5" creationId="{47F94B30-69F5-8B92-518C-EACFF166FF9D}"/>
          </ac:picMkLst>
        </pc:picChg>
      </pc:sldChg>
      <pc:sldChg chg="add">
        <pc:chgData name="aishikadas3@gmail.com" userId="c58aed5b5e1e6fb0" providerId="LiveId" clId="{EE614554-781A-4286-85E3-E0CE6AB0893D}" dt="2023-03-20T14:59:51.091" v="1319"/>
        <pc:sldMkLst>
          <pc:docMk/>
          <pc:sldMk cId="4049707392" sldId="275"/>
        </pc:sldMkLst>
      </pc:sldChg>
      <pc:sldChg chg="addSp delSp modSp new mod">
        <pc:chgData name="aishikadas3@gmail.com" userId="c58aed5b5e1e6fb0" providerId="LiveId" clId="{EE614554-781A-4286-85E3-E0CE6AB0893D}" dt="2023-03-20T15:02:23.160" v="1339" actId="732"/>
        <pc:sldMkLst>
          <pc:docMk/>
          <pc:sldMk cId="4274832075" sldId="276"/>
        </pc:sldMkLst>
        <pc:spChg chg="mod">
          <ac:chgData name="aishikadas3@gmail.com" userId="c58aed5b5e1e6fb0" providerId="LiveId" clId="{EE614554-781A-4286-85E3-E0CE6AB0893D}" dt="2023-03-20T15:02:00.521" v="1337" actId="20577"/>
          <ac:spMkLst>
            <pc:docMk/>
            <pc:sldMk cId="4274832075" sldId="276"/>
            <ac:spMk id="2" creationId="{52FFC1E6-AEBA-94B2-B8BB-53AA08CAAC39}"/>
          </ac:spMkLst>
        </pc:spChg>
        <pc:spChg chg="del">
          <ac:chgData name="aishikadas3@gmail.com" userId="c58aed5b5e1e6fb0" providerId="LiveId" clId="{EE614554-781A-4286-85E3-E0CE6AB0893D}" dt="2023-03-20T15:02:13.988" v="1338" actId="931"/>
          <ac:spMkLst>
            <pc:docMk/>
            <pc:sldMk cId="4274832075" sldId="276"/>
            <ac:spMk id="3" creationId="{D1D2C356-3E54-45B5-60BE-49D0FD1165A9}"/>
          </ac:spMkLst>
        </pc:spChg>
        <pc:picChg chg="add mod modCrop">
          <ac:chgData name="aishikadas3@gmail.com" userId="c58aed5b5e1e6fb0" providerId="LiveId" clId="{EE614554-781A-4286-85E3-E0CE6AB0893D}" dt="2023-03-20T15:02:23.160" v="1339" actId="732"/>
          <ac:picMkLst>
            <pc:docMk/>
            <pc:sldMk cId="4274832075" sldId="276"/>
            <ac:picMk id="5" creationId="{E07ED2AF-5485-7132-5921-902D2A735263}"/>
          </ac:picMkLst>
        </pc:picChg>
      </pc:sldChg>
      <pc:sldChg chg="addSp delSp modSp new mod">
        <pc:chgData name="aishikadas3@gmail.com" userId="c58aed5b5e1e6fb0" providerId="LiveId" clId="{EE614554-781A-4286-85E3-E0CE6AB0893D}" dt="2023-03-20T15:02:53.001" v="1349" actId="732"/>
        <pc:sldMkLst>
          <pc:docMk/>
          <pc:sldMk cId="1699808753" sldId="277"/>
        </pc:sldMkLst>
        <pc:spChg chg="mod">
          <ac:chgData name="aishikadas3@gmail.com" userId="c58aed5b5e1e6fb0" providerId="LiveId" clId="{EE614554-781A-4286-85E3-E0CE6AB0893D}" dt="2023-03-20T15:02:35.931" v="1347" actId="20577"/>
          <ac:spMkLst>
            <pc:docMk/>
            <pc:sldMk cId="1699808753" sldId="277"/>
            <ac:spMk id="2" creationId="{5F5A9E39-98C0-6E20-4C3B-1C9B66D57BA0}"/>
          </ac:spMkLst>
        </pc:spChg>
        <pc:spChg chg="del">
          <ac:chgData name="aishikadas3@gmail.com" userId="c58aed5b5e1e6fb0" providerId="LiveId" clId="{EE614554-781A-4286-85E3-E0CE6AB0893D}" dt="2023-03-20T15:02:47.346" v="1348" actId="931"/>
          <ac:spMkLst>
            <pc:docMk/>
            <pc:sldMk cId="1699808753" sldId="277"/>
            <ac:spMk id="3" creationId="{06A252AE-D653-9D36-DA49-D11FF2182C7F}"/>
          </ac:spMkLst>
        </pc:spChg>
        <pc:picChg chg="add mod modCrop">
          <ac:chgData name="aishikadas3@gmail.com" userId="c58aed5b5e1e6fb0" providerId="LiveId" clId="{EE614554-781A-4286-85E3-E0CE6AB0893D}" dt="2023-03-20T15:02:53.001" v="1349" actId="732"/>
          <ac:picMkLst>
            <pc:docMk/>
            <pc:sldMk cId="1699808753" sldId="277"/>
            <ac:picMk id="5" creationId="{5389F1FA-FAB1-EC45-311B-AE9892FB4533}"/>
          </ac:picMkLst>
        </pc:picChg>
      </pc:sldChg>
      <pc:sldChg chg="addSp delSp modSp new mod">
        <pc:chgData name="aishikadas3@gmail.com" userId="c58aed5b5e1e6fb0" providerId="LiveId" clId="{EE614554-781A-4286-85E3-E0CE6AB0893D}" dt="2023-03-20T15:04:02.152" v="1376" actId="732"/>
        <pc:sldMkLst>
          <pc:docMk/>
          <pc:sldMk cId="1386275188" sldId="278"/>
        </pc:sldMkLst>
        <pc:spChg chg="mod">
          <ac:chgData name="aishikadas3@gmail.com" userId="c58aed5b5e1e6fb0" providerId="LiveId" clId="{EE614554-781A-4286-85E3-E0CE6AB0893D}" dt="2023-03-20T15:03:49.578" v="1374" actId="20577"/>
          <ac:spMkLst>
            <pc:docMk/>
            <pc:sldMk cId="1386275188" sldId="278"/>
            <ac:spMk id="2" creationId="{D3BE5B57-0AE7-2FD6-F060-39C321EEC7B4}"/>
          </ac:spMkLst>
        </pc:spChg>
        <pc:spChg chg="del">
          <ac:chgData name="aishikadas3@gmail.com" userId="c58aed5b5e1e6fb0" providerId="LiveId" clId="{EE614554-781A-4286-85E3-E0CE6AB0893D}" dt="2023-03-20T15:03:57.706" v="1375" actId="931"/>
          <ac:spMkLst>
            <pc:docMk/>
            <pc:sldMk cId="1386275188" sldId="278"/>
            <ac:spMk id="3" creationId="{609DB524-8D11-3B52-2C92-8700B5CD6A07}"/>
          </ac:spMkLst>
        </pc:spChg>
        <pc:picChg chg="add mod modCrop">
          <ac:chgData name="aishikadas3@gmail.com" userId="c58aed5b5e1e6fb0" providerId="LiveId" clId="{EE614554-781A-4286-85E3-E0CE6AB0893D}" dt="2023-03-20T15:04:02.152" v="1376" actId="732"/>
          <ac:picMkLst>
            <pc:docMk/>
            <pc:sldMk cId="1386275188" sldId="278"/>
            <ac:picMk id="5" creationId="{2B034772-52FE-AE6C-9A9A-9A8F27032507}"/>
          </ac:picMkLst>
        </pc:picChg>
      </pc:sldChg>
      <pc:sldChg chg="addSp delSp modSp new mod">
        <pc:chgData name="aishikadas3@gmail.com" userId="c58aed5b5e1e6fb0" providerId="LiveId" clId="{EE614554-781A-4286-85E3-E0CE6AB0893D}" dt="2023-03-20T15:04:33.875" v="1379" actId="732"/>
        <pc:sldMkLst>
          <pc:docMk/>
          <pc:sldMk cId="4175127560" sldId="279"/>
        </pc:sldMkLst>
        <pc:spChg chg="del">
          <ac:chgData name="aishikadas3@gmail.com" userId="c58aed5b5e1e6fb0" providerId="LiveId" clId="{EE614554-781A-4286-85E3-E0CE6AB0893D}" dt="2023-03-20T15:04:28.999" v="1378" actId="931"/>
          <ac:spMkLst>
            <pc:docMk/>
            <pc:sldMk cId="4175127560" sldId="279"/>
            <ac:spMk id="3" creationId="{F721E194-FB9F-C5C2-7148-AD9C178A2C9C}"/>
          </ac:spMkLst>
        </pc:spChg>
        <pc:picChg chg="add mod modCrop">
          <ac:chgData name="aishikadas3@gmail.com" userId="c58aed5b5e1e6fb0" providerId="LiveId" clId="{EE614554-781A-4286-85E3-E0CE6AB0893D}" dt="2023-03-20T15:04:33.875" v="1379" actId="732"/>
          <ac:picMkLst>
            <pc:docMk/>
            <pc:sldMk cId="4175127560" sldId="279"/>
            <ac:picMk id="5" creationId="{0B9FEC67-053B-ECD9-B1C0-4FFFCCC24558}"/>
          </ac:picMkLst>
        </pc:picChg>
      </pc:sldChg>
      <pc:sldChg chg="addSp delSp modSp new mod">
        <pc:chgData name="aishikadas3@gmail.com" userId="c58aed5b5e1e6fb0" providerId="LiveId" clId="{EE614554-781A-4286-85E3-E0CE6AB0893D}" dt="2023-03-20T15:05:02.799" v="1382" actId="732"/>
        <pc:sldMkLst>
          <pc:docMk/>
          <pc:sldMk cId="1294379370" sldId="280"/>
        </pc:sldMkLst>
        <pc:spChg chg="del">
          <ac:chgData name="aishikadas3@gmail.com" userId="c58aed5b5e1e6fb0" providerId="LiveId" clId="{EE614554-781A-4286-85E3-E0CE6AB0893D}" dt="2023-03-20T15:04:54.353" v="1381" actId="931"/>
          <ac:spMkLst>
            <pc:docMk/>
            <pc:sldMk cId="1294379370" sldId="280"/>
            <ac:spMk id="3" creationId="{B8CB9D66-7A99-DE24-B79A-708827D21A3D}"/>
          </ac:spMkLst>
        </pc:spChg>
        <pc:picChg chg="add mod modCrop">
          <ac:chgData name="aishikadas3@gmail.com" userId="c58aed5b5e1e6fb0" providerId="LiveId" clId="{EE614554-781A-4286-85E3-E0CE6AB0893D}" dt="2023-03-20T15:05:02.799" v="1382" actId="732"/>
          <ac:picMkLst>
            <pc:docMk/>
            <pc:sldMk cId="1294379370" sldId="280"/>
            <ac:picMk id="5" creationId="{F6DB31E1-8DAF-04A8-2476-FF36DACF3CAE}"/>
          </ac:picMkLst>
        </pc:picChg>
      </pc:sldChg>
      <pc:sldChg chg="addSp delSp modSp new mod">
        <pc:chgData name="aishikadas3@gmail.com" userId="c58aed5b5e1e6fb0" providerId="LiveId" clId="{EE614554-781A-4286-85E3-E0CE6AB0893D}" dt="2023-03-20T15:05:38.889" v="1390" actId="732"/>
        <pc:sldMkLst>
          <pc:docMk/>
          <pc:sldMk cId="354190619" sldId="281"/>
        </pc:sldMkLst>
        <pc:spChg chg="mod">
          <ac:chgData name="aishikadas3@gmail.com" userId="c58aed5b5e1e6fb0" providerId="LiveId" clId="{EE614554-781A-4286-85E3-E0CE6AB0893D}" dt="2023-03-20T15:05:18.790" v="1388" actId="20577"/>
          <ac:spMkLst>
            <pc:docMk/>
            <pc:sldMk cId="354190619" sldId="281"/>
            <ac:spMk id="2" creationId="{712CD64F-64F9-1081-A213-233DBC6D1D56}"/>
          </ac:spMkLst>
        </pc:spChg>
        <pc:spChg chg="del">
          <ac:chgData name="aishikadas3@gmail.com" userId="c58aed5b5e1e6fb0" providerId="LiveId" clId="{EE614554-781A-4286-85E3-E0CE6AB0893D}" dt="2023-03-20T15:05:33.014" v="1389" actId="931"/>
          <ac:spMkLst>
            <pc:docMk/>
            <pc:sldMk cId="354190619" sldId="281"/>
            <ac:spMk id="3" creationId="{144AA08F-FDA3-9ADA-54E0-62273BC06080}"/>
          </ac:spMkLst>
        </pc:spChg>
        <pc:picChg chg="add mod modCrop">
          <ac:chgData name="aishikadas3@gmail.com" userId="c58aed5b5e1e6fb0" providerId="LiveId" clId="{EE614554-781A-4286-85E3-E0CE6AB0893D}" dt="2023-03-20T15:05:38.889" v="1390" actId="732"/>
          <ac:picMkLst>
            <pc:docMk/>
            <pc:sldMk cId="354190619" sldId="281"/>
            <ac:picMk id="5" creationId="{245313D0-E001-48A6-3C10-464B5A995293}"/>
          </ac:picMkLst>
        </pc:picChg>
      </pc:sldChg>
      <pc:sldChg chg="addSp delSp modSp new mod">
        <pc:chgData name="aishikadas3@gmail.com" userId="c58aed5b5e1e6fb0" providerId="LiveId" clId="{EE614554-781A-4286-85E3-E0CE6AB0893D}" dt="2023-03-20T15:06:35.042" v="1421" actId="732"/>
        <pc:sldMkLst>
          <pc:docMk/>
          <pc:sldMk cId="66334360" sldId="282"/>
        </pc:sldMkLst>
        <pc:spChg chg="mod">
          <ac:chgData name="aishikadas3@gmail.com" userId="c58aed5b5e1e6fb0" providerId="LiveId" clId="{EE614554-781A-4286-85E3-E0CE6AB0893D}" dt="2023-03-20T15:06:23.200" v="1420" actId="20577"/>
          <ac:spMkLst>
            <pc:docMk/>
            <pc:sldMk cId="66334360" sldId="282"/>
            <ac:spMk id="2" creationId="{4A559D20-AF76-D548-5C24-825FB60A7221}"/>
          </ac:spMkLst>
        </pc:spChg>
        <pc:spChg chg="del">
          <ac:chgData name="aishikadas3@gmail.com" userId="c58aed5b5e1e6fb0" providerId="LiveId" clId="{EE614554-781A-4286-85E3-E0CE6AB0893D}" dt="2023-03-20T15:06:13.933" v="1404" actId="931"/>
          <ac:spMkLst>
            <pc:docMk/>
            <pc:sldMk cId="66334360" sldId="282"/>
            <ac:spMk id="3" creationId="{F963A614-C681-BB79-1933-CE626C1948F9}"/>
          </ac:spMkLst>
        </pc:spChg>
        <pc:picChg chg="add mod modCrop">
          <ac:chgData name="aishikadas3@gmail.com" userId="c58aed5b5e1e6fb0" providerId="LiveId" clId="{EE614554-781A-4286-85E3-E0CE6AB0893D}" dt="2023-03-20T15:06:35.042" v="1421" actId="732"/>
          <ac:picMkLst>
            <pc:docMk/>
            <pc:sldMk cId="66334360" sldId="282"/>
            <ac:picMk id="5" creationId="{8A5B3582-453D-985D-03C4-C145D7B08F96}"/>
          </ac:picMkLst>
        </pc:picChg>
      </pc:sldChg>
      <pc:sldChg chg="modSp new mod">
        <pc:chgData name="aishikadas3@gmail.com" userId="c58aed5b5e1e6fb0" providerId="LiveId" clId="{EE614554-781A-4286-85E3-E0CE6AB0893D}" dt="2023-03-20T15:27:35.788" v="1435" actId="27636"/>
        <pc:sldMkLst>
          <pc:docMk/>
          <pc:sldMk cId="195197545" sldId="283"/>
        </pc:sldMkLst>
        <pc:spChg chg="mod">
          <ac:chgData name="aishikadas3@gmail.com" userId="c58aed5b5e1e6fb0" providerId="LiveId" clId="{EE614554-781A-4286-85E3-E0CE6AB0893D}" dt="2023-03-20T15:27:35.788" v="1435" actId="27636"/>
          <ac:spMkLst>
            <pc:docMk/>
            <pc:sldMk cId="195197545" sldId="283"/>
            <ac:spMk id="2" creationId="{15F103B8-C785-8DB5-632A-15B5864AFA58}"/>
          </ac:spMkLst>
        </pc:spChg>
        <pc:spChg chg="mod">
          <ac:chgData name="aishikadas3@gmail.com" userId="c58aed5b5e1e6fb0" providerId="LiveId" clId="{EE614554-781A-4286-85E3-E0CE6AB0893D}" dt="2023-03-20T15:27:33.215" v="1433" actId="21"/>
          <ac:spMkLst>
            <pc:docMk/>
            <pc:sldMk cId="195197545" sldId="283"/>
            <ac:spMk id="3" creationId="{874F561B-88ED-0101-5493-64261B72E463}"/>
          </ac:spMkLst>
        </pc:spChg>
      </pc:sldChg>
      <pc:sldChg chg="addSp delSp modSp new mod">
        <pc:chgData name="aishikadas3@gmail.com" userId="c58aed5b5e1e6fb0" providerId="LiveId" clId="{EE614554-781A-4286-85E3-E0CE6AB0893D}" dt="2023-03-20T15:30:00.730" v="1457" actId="14100"/>
        <pc:sldMkLst>
          <pc:docMk/>
          <pc:sldMk cId="507584352" sldId="284"/>
        </pc:sldMkLst>
        <pc:spChg chg="mod">
          <ac:chgData name="aishikadas3@gmail.com" userId="c58aed5b5e1e6fb0" providerId="LiveId" clId="{EE614554-781A-4286-85E3-E0CE6AB0893D}" dt="2023-03-20T15:27:56.876" v="1448" actId="20577"/>
          <ac:spMkLst>
            <pc:docMk/>
            <pc:sldMk cId="507584352" sldId="284"/>
            <ac:spMk id="2" creationId="{9FD139C0-F31A-CFC1-3433-1526A7C98716}"/>
          </ac:spMkLst>
        </pc:spChg>
        <pc:spChg chg="del">
          <ac:chgData name="aishikadas3@gmail.com" userId="c58aed5b5e1e6fb0" providerId="LiveId" clId="{EE614554-781A-4286-85E3-E0CE6AB0893D}" dt="2023-03-20T15:29:32.256" v="1449" actId="931"/>
          <ac:spMkLst>
            <pc:docMk/>
            <pc:sldMk cId="507584352" sldId="284"/>
            <ac:spMk id="3" creationId="{A250FE61-72AB-E583-A826-95E4F10799C8}"/>
          </ac:spMkLst>
        </pc:spChg>
        <pc:picChg chg="add mod modCrop">
          <ac:chgData name="aishikadas3@gmail.com" userId="c58aed5b5e1e6fb0" providerId="LiveId" clId="{EE614554-781A-4286-85E3-E0CE6AB0893D}" dt="2023-03-20T15:30:00.730" v="1457" actId="14100"/>
          <ac:picMkLst>
            <pc:docMk/>
            <pc:sldMk cId="507584352" sldId="284"/>
            <ac:picMk id="5" creationId="{EB6476DD-E056-4B20-DDED-A628F37D8844}"/>
          </ac:picMkLst>
        </pc:picChg>
      </pc:sldChg>
      <pc:sldChg chg="addSp delSp modSp new mod">
        <pc:chgData name="aishikadas3@gmail.com" userId="c58aed5b5e1e6fb0" providerId="LiveId" clId="{EE614554-781A-4286-85E3-E0CE6AB0893D}" dt="2023-03-20T15:31:36.974" v="1501" actId="1076"/>
        <pc:sldMkLst>
          <pc:docMk/>
          <pc:sldMk cId="1120409298" sldId="285"/>
        </pc:sldMkLst>
        <pc:spChg chg="mod">
          <ac:chgData name="aishikadas3@gmail.com" userId="c58aed5b5e1e6fb0" providerId="LiveId" clId="{EE614554-781A-4286-85E3-E0CE6AB0893D}" dt="2023-03-20T15:30:34.903" v="1490" actId="20577"/>
          <ac:spMkLst>
            <pc:docMk/>
            <pc:sldMk cId="1120409298" sldId="285"/>
            <ac:spMk id="2" creationId="{AF7C8B59-7866-A705-D72C-F764F6FEAD44}"/>
          </ac:spMkLst>
        </pc:spChg>
        <pc:spChg chg="del">
          <ac:chgData name="aishikadas3@gmail.com" userId="c58aed5b5e1e6fb0" providerId="LiveId" clId="{EE614554-781A-4286-85E3-E0CE6AB0893D}" dt="2023-03-20T15:30:47.738" v="1491" actId="931"/>
          <ac:spMkLst>
            <pc:docMk/>
            <pc:sldMk cId="1120409298" sldId="285"/>
            <ac:spMk id="3" creationId="{2C5B4C71-1CC3-9AEF-2156-4EC0B0229ED0}"/>
          </ac:spMkLst>
        </pc:spChg>
        <pc:picChg chg="add mod modCrop">
          <ac:chgData name="aishikadas3@gmail.com" userId="c58aed5b5e1e6fb0" providerId="LiveId" clId="{EE614554-781A-4286-85E3-E0CE6AB0893D}" dt="2023-03-20T15:31:36.974" v="1501" actId="1076"/>
          <ac:picMkLst>
            <pc:docMk/>
            <pc:sldMk cId="1120409298" sldId="285"/>
            <ac:picMk id="5" creationId="{9C2E7119-1AAE-608E-11BB-FB20BB264563}"/>
          </ac:picMkLst>
        </pc:picChg>
      </pc:sldChg>
      <pc:sldChg chg="addSp delSp modSp new mod">
        <pc:chgData name="aishikadas3@gmail.com" userId="c58aed5b5e1e6fb0" providerId="LiveId" clId="{EE614554-781A-4286-85E3-E0CE6AB0893D}" dt="2023-03-20T15:33:27.441" v="1517"/>
        <pc:sldMkLst>
          <pc:docMk/>
          <pc:sldMk cId="2486926132" sldId="286"/>
        </pc:sldMkLst>
        <pc:spChg chg="mod">
          <ac:chgData name="aishikadas3@gmail.com" userId="c58aed5b5e1e6fb0" providerId="LiveId" clId="{EE614554-781A-4286-85E3-E0CE6AB0893D}" dt="2023-03-20T15:32:07.119" v="1510" actId="20577"/>
          <ac:spMkLst>
            <pc:docMk/>
            <pc:sldMk cId="2486926132" sldId="286"/>
            <ac:spMk id="2" creationId="{AE33724E-0511-D12B-65E6-EC236579C034}"/>
          </ac:spMkLst>
        </pc:spChg>
        <pc:spChg chg="add del mod">
          <ac:chgData name="aishikadas3@gmail.com" userId="c58aed5b5e1e6fb0" providerId="LiveId" clId="{EE614554-781A-4286-85E3-E0CE6AB0893D}" dt="2023-03-20T15:33:27.441" v="1517"/>
          <ac:spMkLst>
            <pc:docMk/>
            <pc:sldMk cId="2486926132" sldId="286"/>
            <ac:spMk id="3" creationId="{CCE3129C-7D4E-C295-EE33-F0F2DEA09D34}"/>
          </ac:spMkLst>
        </pc:spChg>
        <pc:spChg chg="add del mod">
          <ac:chgData name="aishikadas3@gmail.com" userId="c58aed5b5e1e6fb0" providerId="LiveId" clId="{EE614554-781A-4286-85E3-E0CE6AB0893D}" dt="2023-03-20T15:33:13.205" v="1516"/>
          <ac:spMkLst>
            <pc:docMk/>
            <pc:sldMk cId="2486926132" sldId="286"/>
            <ac:spMk id="5" creationId="{7CDD5A1E-E252-C30C-8806-59FC87F68768}"/>
          </ac:spMkLst>
        </pc:spChg>
        <pc:graphicFrameChg chg="add del mod">
          <ac:chgData name="aishikadas3@gmail.com" userId="c58aed5b5e1e6fb0" providerId="LiveId" clId="{EE614554-781A-4286-85E3-E0CE6AB0893D}" dt="2023-03-20T15:33:13.205" v="1516"/>
          <ac:graphicFrameMkLst>
            <pc:docMk/>
            <pc:sldMk cId="2486926132" sldId="286"/>
            <ac:graphicFrameMk id="4" creationId="{BD45AFF9-0804-30A8-55F4-D4648A5EFD20}"/>
          </ac:graphicFrameMkLst>
        </pc:graphicFrameChg>
        <pc:picChg chg="add del mod">
          <ac:chgData name="aishikadas3@gmail.com" userId="c58aed5b5e1e6fb0" providerId="LiveId" clId="{EE614554-781A-4286-85E3-E0CE6AB0893D}" dt="2023-03-20T15:33:13.205" v="1516"/>
          <ac:picMkLst>
            <pc:docMk/>
            <pc:sldMk cId="2486926132" sldId="286"/>
            <ac:picMk id="1026" creationId="{2A02A5BC-DCB0-5C4D-1033-952701DB9C34}"/>
          </ac:picMkLst>
        </pc:picChg>
      </pc:sldChg>
      <pc:sldChg chg="addSp delSp modSp new mod">
        <pc:chgData name="aishikadas3@gmail.com" userId="c58aed5b5e1e6fb0" providerId="LiveId" clId="{EE614554-781A-4286-85E3-E0CE6AB0893D}" dt="2023-03-20T15:36:45.505" v="1541" actId="20577"/>
        <pc:sldMkLst>
          <pc:docMk/>
          <pc:sldMk cId="2499329854" sldId="287"/>
        </pc:sldMkLst>
        <pc:spChg chg="del">
          <ac:chgData name="aishikadas3@gmail.com" userId="c58aed5b5e1e6fb0" providerId="LiveId" clId="{EE614554-781A-4286-85E3-E0CE6AB0893D}" dt="2023-03-20T15:35:42.762" v="1519"/>
          <ac:spMkLst>
            <pc:docMk/>
            <pc:sldMk cId="2499329854" sldId="287"/>
            <ac:spMk id="3" creationId="{911BDBCE-F34A-9149-52E7-CF52D6527727}"/>
          </ac:spMkLst>
        </pc:spChg>
        <pc:spChg chg="add del mod">
          <ac:chgData name="aishikadas3@gmail.com" userId="c58aed5b5e1e6fb0" providerId="LiveId" clId="{EE614554-781A-4286-85E3-E0CE6AB0893D}" dt="2023-03-20T15:35:50.421" v="1520" actId="478"/>
          <ac:spMkLst>
            <pc:docMk/>
            <pc:sldMk cId="2499329854" sldId="287"/>
            <ac:spMk id="5" creationId="{035063B7-7A3A-D359-5153-5A89A49A7E36}"/>
          </ac:spMkLst>
        </pc:spChg>
        <pc:spChg chg="add mod">
          <ac:chgData name="aishikadas3@gmail.com" userId="c58aed5b5e1e6fb0" providerId="LiveId" clId="{EE614554-781A-4286-85E3-E0CE6AB0893D}" dt="2023-03-20T15:36:45.505" v="1541" actId="20577"/>
          <ac:spMkLst>
            <pc:docMk/>
            <pc:sldMk cId="2499329854" sldId="287"/>
            <ac:spMk id="6" creationId="{DCF49FB7-DA7D-9BE3-942E-CCBE4E5A8E15}"/>
          </ac:spMkLst>
        </pc:spChg>
        <pc:graphicFrameChg chg="add del mod">
          <ac:chgData name="aishikadas3@gmail.com" userId="c58aed5b5e1e6fb0" providerId="LiveId" clId="{EE614554-781A-4286-85E3-E0CE6AB0893D}" dt="2023-03-20T15:35:50.421" v="1520" actId="478"/>
          <ac:graphicFrameMkLst>
            <pc:docMk/>
            <pc:sldMk cId="2499329854" sldId="287"/>
            <ac:graphicFrameMk id="4" creationId="{16C2F627-D5F6-262A-E3C5-A4E168FCB00B}"/>
          </ac:graphicFrameMkLst>
        </pc:graphicFrameChg>
        <pc:picChg chg="add del mod">
          <ac:chgData name="aishikadas3@gmail.com" userId="c58aed5b5e1e6fb0" providerId="LiveId" clId="{EE614554-781A-4286-85E3-E0CE6AB0893D}" dt="2023-03-20T15:35:50.421" v="1520" actId="478"/>
          <ac:picMkLst>
            <pc:docMk/>
            <pc:sldMk cId="2499329854" sldId="287"/>
            <ac:picMk id="2050" creationId="{E6C8F647-FC06-57B9-11C6-AF6B21CC97CB}"/>
          </ac:picMkLst>
        </pc:picChg>
      </pc:sldChg>
      <pc:sldChg chg="modSp new mod">
        <pc:chgData name="aishikadas3@gmail.com" userId="c58aed5b5e1e6fb0" providerId="LiveId" clId="{EE614554-781A-4286-85E3-E0CE6AB0893D}" dt="2023-03-20T19:32:36.516" v="1557" actId="5793"/>
        <pc:sldMkLst>
          <pc:docMk/>
          <pc:sldMk cId="3218900578" sldId="288"/>
        </pc:sldMkLst>
        <pc:spChg chg="mod">
          <ac:chgData name="aishikadas3@gmail.com" userId="c58aed5b5e1e6fb0" providerId="LiveId" clId="{EE614554-781A-4286-85E3-E0CE6AB0893D}" dt="2023-03-20T19:32:36.516" v="1557" actId="5793"/>
          <ac:spMkLst>
            <pc:docMk/>
            <pc:sldMk cId="3218900578" sldId="288"/>
            <ac:spMk id="3" creationId="{C4D0F463-8707-1DED-888A-610B5629C0AE}"/>
          </ac:spMkLst>
        </pc:spChg>
      </pc:sldChg>
    </pc:docChg>
  </pc:docChgLst>
  <pc:docChgLst>
    <pc:chgData name="aishikadas3@gmail.com" userId="c58aed5b5e1e6fb0" providerId="LiveId" clId="{C50FC32A-CEA6-4048-B0AE-8F98F3CB82CE}"/>
    <pc:docChg chg="delSld">
      <pc:chgData name="aishikadas3@gmail.com" userId="c58aed5b5e1e6fb0" providerId="LiveId" clId="{C50FC32A-CEA6-4048-B0AE-8F98F3CB82CE}" dt="2023-07-14T13:52:26.240" v="0" actId="47"/>
      <pc:docMkLst>
        <pc:docMk/>
      </pc:docMkLst>
      <pc:sldChg chg="del">
        <pc:chgData name="aishikadas3@gmail.com" userId="c58aed5b5e1e6fb0" providerId="LiveId" clId="{C50FC32A-CEA6-4048-B0AE-8F98F3CB82CE}" dt="2023-07-14T13:52:26.240" v="0" actId="47"/>
        <pc:sldMkLst>
          <pc:docMk/>
          <pc:sldMk cId="1501680911" sldId="258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mp>
</file>

<file path=ppt/media/image28.tm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7/14/2023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mp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D4BEF-414C-148A-255B-8EBE23AADF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Introduction to Bitcoin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706C62-A345-7181-9168-C36C2A6FBE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795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AA8E6-5533-A390-A97E-F0904BD59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to find the value of n: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5DE4169-FDD3-638E-B5D4-E6C1FAA0BF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725"/>
          <a:stretch/>
        </p:blipFill>
        <p:spPr>
          <a:xfrm>
            <a:off x="3146778" y="2557464"/>
            <a:ext cx="5898444" cy="2895686"/>
          </a:xfrm>
        </p:spPr>
      </p:pic>
    </p:spTree>
    <p:extLst>
      <p:ext uri="{BB962C8B-B14F-4D97-AF65-F5344CB8AC3E}">
        <p14:creationId xmlns:p14="http://schemas.microsoft.com/office/powerpoint/2010/main" val="3243675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29DF0-D21E-8141-C35F-23E0D4F58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9ED1C7-CA9F-A1D0-1A29-1BEE9A454C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7714"/>
          <a:stretch/>
        </p:blipFill>
        <p:spPr>
          <a:xfrm>
            <a:off x="3146778" y="2557463"/>
            <a:ext cx="5898444" cy="3061941"/>
          </a:xfrm>
        </p:spPr>
      </p:pic>
    </p:spTree>
    <p:extLst>
      <p:ext uri="{BB962C8B-B14F-4D97-AF65-F5344CB8AC3E}">
        <p14:creationId xmlns:p14="http://schemas.microsoft.com/office/powerpoint/2010/main" val="2526479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4E408-51A1-3CE5-A554-6A7C4DB94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SHA-256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A384B-3244-970F-E6EC-5A4ECEE56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046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4E5F7-72D5-2F7E-1860-D616905FB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Pictorial representation of </a:t>
            </a:r>
            <a:r>
              <a:rPr lang="en-IN" dirty="0" err="1"/>
              <a:t>Hasshing</a:t>
            </a:r>
            <a:r>
              <a:rPr lang="en-IN" dirty="0"/>
              <a:t>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5DD70C-E131-22DC-11C0-7FE2F8954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6778" y="2557463"/>
            <a:ext cx="5898444" cy="3317875"/>
          </a:xfrm>
        </p:spPr>
      </p:pic>
    </p:spTree>
    <p:extLst>
      <p:ext uri="{BB962C8B-B14F-4D97-AF65-F5344CB8AC3E}">
        <p14:creationId xmlns:p14="http://schemas.microsoft.com/office/powerpoint/2010/main" val="2032598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A458B-9C72-C5BF-673A-6A6C845E0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Password Login Storage: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7DF26B-24A1-E7F7-A5A7-4D131A900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6778" y="2557463"/>
            <a:ext cx="5898444" cy="3317875"/>
          </a:xfrm>
        </p:spPr>
      </p:pic>
    </p:spTree>
    <p:extLst>
      <p:ext uri="{BB962C8B-B14F-4D97-AF65-F5344CB8AC3E}">
        <p14:creationId xmlns:p14="http://schemas.microsoft.com/office/powerpoint/2010/main" val="2724567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CE68A-E754-69FD-A8E7-7FE18464E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Characteristics of SHA-256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3F116-0BB5-8A2E-62CD-B2F7E2C3B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Length of the original message should be less than 2^64 bits.</a:t>
            </a:r>
          </a:p>
          <a:p>
            <a:r>
              <a:rPr lang="en-IN" dirty="0"/>
              <a:t>The length of the digest is always 160 bits in length.</a:t>
            </a:r>
          </a:p>
          <a:p>
            <a:r>
              <a:rPr lang="en-IN" dirty="0"/>
              <a:t>Digest should not be able to produce the original message.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0144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FE69C-009C-0F26-9A21-5673DD0BE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 1: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E0A71-F2BA-1428-2E8B-03CAF55D8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Bits are appended to the original input to make it compatible with the hash function.</a:t>
            </a:r>
          </a:p>
          <a:p>
            <a:r>
              <a:rPr lang="en-IN" dirty="0"/>
              <a:t>Total bits must always be 64 bits short of any multiple of 512.</a:t>
            </a:r>
          </a:p>
          <a:p>
            <a:r>
              <a:rPr lang="en-IN" dirty="0"/>
              <a:t>The first bit added is ‘1’,and the rest are all zeroes.</a:t>
            </a:r>
          </a:p>
        </p:txBody>
      </p:sp>
    </p:spTree>
    <p:extLst>
      <p:ext uri="{BB962C8B-B14F-4D97-AF65-F5344CB8AC3E}">
        <p14:creationId xmlns:p14="http://schemas.microsoft.com/office/powerpoint/2010/main" val="997717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D6A21-5225-C54C-C0A3-B3B19CEA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F94B30-69F5-8B92-518C-EACFF166F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6778" y="2557463"/>
            <a:ext cx="5898444" cy="3317875"/>
          </a:xfrm>
        </p:spPr>
      </p:pic>
    </p:spTree>
    <p:extLst>
      <p:ext uri="{BB962C8B-B14F-4D97-AF65-F5344CB8AC3E}">
        <p14:creationId xmlns:p14="http://schemas.microsoft.com/office/powerpoint/2010/main" val="40497073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648BE-85F6-E0DA-DC1B-FCF4A2ACC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72EAB-FC35-F747-57A3-432AB47ED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Length of the original previously is less than the multiple of 512</a:t>
            </a:r>
          </a:p>
          <a:p>
            <a:r>
              <a:rPr lang="en-IN" dirty="0"/>
              <a:t>Length is expressed in the form of 64 bits</a:t>
            </a:r>
          </a:p>
          <a:p>
            <a:r>
              <a:rPr lang="en-IN" dirty="0"/>
              <a:t>Resultant string will now be a multiple of 512</a:t>
            </a:r>
          </a:p>
          <a:p>
            <a:r>
              <a:rPr lang="en-IN" dirty="0"/>
              <a:t>Final data to be hashed as  multiple of 512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81171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4CBC1-022E-EE25-0999-169378C32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E60251-EBBE-6CA6-B527-1A9B0E57A5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696" b="6786"/>
          <a:stretch/>
        </p:blipFill>
        <p:spPr>
          <a:xfrm>
            <a:off x="3146778" y="3010438"/>
            <a:ext cx="5898444" cy="2675467"/>
          </a:xfrm>
        </p:spPr>
      </p:pic>
    </p:spTree>
    <p:extLst>
      <p:ext uri="{BB962C8B-B14F-4D97-AF65-F5344CB8AC3E}">
        <p14:creationId xmlns:p14="http://schemas.microsoft.com/office/powerpoint/2010/main" val="3086354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45896-3164-478B-9AA8-A3F6E64F9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3"/>
            <a:ext cx="9601196" cy="613912"/>
          </a:xfrm>
        </p:spPr>
        <p:txBody>
          <a:bodyPr>
            <a:normAutofit fontScale="90000"/>
          </a:bodyPr>
          <a:lstStyle/>
          <a:p>
            <a:r>
              <a:rPr lang="en-US" dirty="0"/>
              <a:t>Index: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6F273-2A78-17AC-926F-9EFD65A2C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10690"/>
            <a:ext cx="9601196" cy="3940234"/>
          </a:xfrm>
        </p:spPr>
        <p:txBody>
          <a:bodyPr/>
          <a:lstStyle/>
          <a:p>
            <a:r>
              <a:rPr lang="en-US" dirty="0"/>
              <a:t>Elliptical Curve Cryptography</a:t>
            </a:r>
          </a:p>
          <a:p>
            <a:r>
              <a:rPr lang="en-US" dirty="0"/>
              <a:t>Cryptographic Hash Function(SHA-256)</a:t>
            </a:r>
          </a:p>
          <a:p>
            <a:r>
              <a:rPr lang="en-US" dirty="0"/>
              <a:t>The Blockchain</a:t>
            </a:r>
          </a:p>
          <a:p>
            <a:r>
              <a:rPr lang="en-US" dirty="0"/>
              <a:t>Bitcoin Transaction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717068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FC1E6-AEBA-94B2-B8BB-53AA08CAA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 3: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7ED2AF-5485-7132-5921-902D2A7352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9217"/>
          <a:stretch/>
        </p:blipFill>
        <p:spPr>
          <a:xfrm>
            <a:off x="3146778" y="2557464"/>
            <a:ext cx="5898444" cy="3012064"/>
          </a:xfrm>
        </p:spPr>
      </p:pic>
    </p:spTree>
    <p:extLst>
      <p:ext uri="{BB962C8B-B14F-4D97-AF65-F5344CB8AC3E}">
        <p14:creationId xmlns:p14="http://schemas.microsoft.com/office/powerpoint/2010/main" val="42748320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9E39-98C0-6E20-4C3B-1C9B66D5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 4: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89F1FA-FAB1-EC45-311B-AE9892FB45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8215"/>
          <a:stretch/>
        </p:blipFill>
        <p:spPr>
          <a:xfrm>
            <a:off x="3146778" y="2557463"/>
            <a:ext cx="5898444" cy="3045315"/>
          </a:xfrm>
        </p:spPr>
      </p:pic>
    </p:spTree>
    <p:extLst>
      <p:ext uri="{BB962C8B-B14F-4D97-AF65-F5344CB8AC3E}">
        <p14:creationId xmlns:p14="http://schemas.microsoft.com/office/powerpoint/2010/main" val="16998087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E5B57-0AE7-2FD6-F060-39C321EEC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Overall steps in SHA-256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034772-52FE-AE6C-9A9A-9A8F27032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211"/>
          <a:stretch/>
        </p:blipFill>
        <p:spPr>
          <a:xfrm>
            <a:off x="3146778" y="2557463"/>
            <a:ext cx="5898444" cy="3111817"/>
          </a:xfrm>
        </p:spPr>
      </p:pic>
    </p:spTree>
    <p:extLst>
      <p:ext uri="{BB962C8B-B14F-4D97-AF65-F5344CB8AC3E}">
        <p14:creationId xmlns:p14="http://schemas.microsoft.com/office/powerpoint/2010/main" val="13862751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1D80-924B-0DD5-630B-7A83F67C6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9FEC67-053B-ECD9-B1C0-4FFFCCC245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8215"/>
          <a:stretch/>
        </p:blipFill>
        <p:spPr>
          <a:xfrm>
            <a:off x="3146778" y="2557463"/>
            <a:ext cx="5898444" cy="3045315"/>
          </a:xfrm>
        </p:spPr>
      </p:pic>
    </p:spTree>
    <p:extLst>
      <p:ext uri="{BB962C8B-B14F-4D97-AF65-F5344CB8AC3E}">
        <p14:creationId xmlns:p14="http://schemas.microsoft.com/office/powerpoint/2010/main" val="41751275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671FD-2242-4AE9-6CA0-55BBE89D1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DB31E1-8DAF-04A8-2476-FF36DACF3C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9217"/>
          <a:stretch/>
        </p:blipFill>
        <p:spPr>
          <a:xfrm>
            <a:off x="3146778" y="2557464"/>
            <a:ext cx="5898444" cy="3012064"/>
          </a:xfrm>
        </p:spPr>
      </p:pic>
    </p:spTree>
    <p:extLst>
      <p:ext uri="{BB962C8B-B14F-4D97-AF65-F5344CB8AC3E}">
        <p14:creationId xmlns:p14="http://schemas.microsoft.com/office/powerpoint/2010/main" val="12943793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CD64F-64F9-1081-A213-233DBC6D1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P2PKH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5313D0-E001-48A6-3C10-464B5A995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5230"/>
          <a:stretch/>
        </p:blipFill>
        <p:spPr>
          <a:xfrm>
            <a:off x="3146778" y="2557463"/>
            <a:ext cx="5898444" cy="2812559"/>
          </a:xfrm>
        </p:spPr>
      </p:pic>
    </p:spTree>
    <p:extLst>
      <p:ext uri="{BB962C8B-B14F-4D97-AF65-F5344CB8AC3E}">
        <p14:creationId xmlns:p14="http://schemas.microsoft.com/office/powerpoint/2010/main" val="354190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59D20-AF76-D548-5C24-825FB60A7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it works: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5B3582-453D-985D-03C4-C145D7B08F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1739"/>
          <a:stretch/>
        </p:blipFill>
        <p:spPr>
          <a:xfrm>
            <a:off x="3146778" y="2557993"/>
            <a:ext cx="5898444" cy="2928407"/>
          </a:xfrm>
        </p:spPr>
      </p:pic>
    </p:spTree>
    <p:extLst>
      <p:ext uri="{BB962C8B-B14F-4D97-AF65-F5344CB8AC3E}">
        <p14:creationId xmlns:p14="http://schemas.microsoft.com/office/powerpoint/2010/main" val="663343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103B8-C785-8DB5-632A-15B5864AF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The blockchain</a:t>
            </a:r>
            <a:b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F561B-88ED-0101-5493-64261B72E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 algn="l">
              <a:buNone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Nodes called full nodes store a copy of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the blockchain on their hard disks. When a full node connects to the Bitcoin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network for the first time, it downloads a copy of the blockchain from the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existing full nodes. The task of adding blocks to the blockchain is called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mining and is done by full nodes called miners.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51975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139C0-F31A-CFC1-3433-1526A7C98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Block Header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6476DD-E056-4B20-DDED-A628F37D8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3180" b="30764"/>
          <a:stretch/>
        </p:blipFill>
        <p:spPr>
          <a:xfrm>
            <a:off x="2593571" y="2626823"/>
            <a:ext cx="7398327" cy="3249046"/>
          </a:xfrm>
        </p:spPr>
      </p:pic>
    </p:spTree>
    <p:extLst>
      <p:ext uri="{BB962C8B-B14F-4D97-AF65-F5344CB8AC3E}">
        <p14:creationId xmlns:p14="http://schemas.microsoft.com/office/powerpoint/2010/main" val="5075843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C8B59-7866-A705-D72C-F764F6FEA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Merkle tree of four transactions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2E7119-1AAE-608E-11BB-FB20BB2645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130" t="32156" r="5061" b="39281"/>
          <a:stretch/>
        </p:blipFill>
        <p:spPr>
          <a:xfrm>
            <a:off x="2438407" y="2617278"/>
            <a:ext cx="7315185" cy="3158836"/>
          </a:xfrm>
        </p:spPr>
      </p:pic>
    </p:spTree>
    <p:extLst>
      <p:ext uri="{BB962C8B-B14F-4D97-AF65-F5344CB8AC3E}">
        <p14:creationId xmlns:p14="http://schemas.microsoft.com/office/powerpoint/2010/main" val="1120409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E74CE-6910-DE1F-6783-A9DB4E8D3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Some Graphs of </a:t>
            </a:r>
            <a:r>
              <a:rPr lang="en-IN" dirty="0" err="1"/>
              <a:t>Elliptice</a:t>
            </a:r>
            <a:r>
              <a:rPr lang="en-IN" dirty="0"/>
              <a:t> Curves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8BBFD5-062B-5778-057E-2620D9C852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5414" y="2557463"/>
            <a:ext cx="6441172" cy="3317875"/>
          </a:xfrm>
        </p:spPr>
      </p:pic>
    </p:spTree>
    <p:extLst>
      <p:ext uri="{BB962C8B-B14F-4D97-AF65-F5344CB8AC3E}">
        <p14:creationId xmlns:p14="http://schemas.microsoft.com/office/powerpoint/2010/main" val="21800393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3724E-0511-D12B-65E6-EC236579C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Minning</a:t>
            </a:r>
            <a:r>
              <a:rPr lang="en-IN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3129C-7D4E-C295-EE33-F0F2DEA09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Mining is the only way new bitcoins are created in the Bitcoin system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69261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D8C7D-BB23-5EAC-71CD-4BB5B111E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F49FB7-DA7D-9BE3-942E-CCBE4E5A8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The list begins with a special transaction called the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coinbase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transaction which encodes the transfer of the block reward (block subsidy plus the transaction fees from the other transactions) to the miner who added the block to the blockchain.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93298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AB66D-1D79-1A0D-8ABE-FAB84B8C3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0F463-8707-1DED-888A-610B5629C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18900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D2974-0C94-E443-5882-1823DBE62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Group operation on Cartesian System: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20B85-B1AD-F8AA-557B-D7E0E2D7D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58B3EC-74C2-9230-0173-77AA494881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630"/>
          <a:stretch/>
        </p:blipFill>
        <p:spPr>
          <a:xfrm>
            <a:off x="2177935" y="2556932"/>
            <a:ext cx="7946968" cy="384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54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5A1AD-5E01-7D9B-6538-18BCAA6A0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Point Doubling: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BFBF85-F977-04DB-EC09-08897B867E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224"/>
          <a:stretch/>
        </p:blipFill>
        <p:spPr>
          <a:xfrm>
            <a:off x="3146778" y="2557464"/>
            <a:ext cx="5898444" cy="2912312"/>
          </a:xfrm>
        </p:spPr>
      </p:pic>
    </p:spTree>
    <p:extLst>
      <p:ext uri="{BB962C8B-B14F-4D97-AF65-F5344CB8AC3E}">
        <p14:creationId xmlns:p14="http://schemas.microsoft.com/office/powerpoint/2010/main" val="4217654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313F0-914D-A1BD-C313-4FB7AC46E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Base Point Generator Factor: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4C6EF7-DD2D-26E1-0672-531EF4BEA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224"/>
          <a:stretch/>
        </p:blipFill>
        <p:spPr>
          <a:xfrm>
            <a:off x="3146778" y="2557464"/>
            <a:ext cx="5898444" cy="2912312"/>
          </a:xfrm>
        </p:spPr>
      </p:pic>
    </p:spTree>
    <p:extLst>
      <p:ext uri="{BB962C8B-B14F-4D97-AF65-F5344CB8AC3E}">
        <p14:creationId xmlns:p14="http://schemas.microsoft.com/office/powerpoint/2010/main" val="2742361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A0D85-ECC9-0CE8-072C-685F6C7DF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Domain Parameters: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DDC8BE-0F3E-6D3A-CDC8-9B0F58C2A6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3226"/>
          <a:stretch/>
        </p:blipFill>
        <p:spPr>
          <a:xfrm>
            <a:off x="3146778" y="2557463"/>
            <a:ext cx="5898444" cy="2879061"/>
          </a:xfrm>
        </p:spPr>
      </p:pic>
    </p:spTree>
    <p:extLst>
      <p:ext uri="{BB962C8B-B14F-4D97-AF65-F5344CB8AC3E}">
        <p14:creationId xmlns:p14="http://schemas.microsoft.com/office/powerpoint/2010/main" val="3390869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42AC4-0E90-CE62-2779-C841150A0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Elliptic Curve Diffie Hellman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0860BC-5EA5-6B16-DBF7-CD0A0DC36A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711"/>
          <a:stretch/>
        </p:blipFill>
        <p:spPr>
          <a:xfrm>
            <a:off x="3146778" y="2557464"/>
            <a:ext cx="5898444" cy="3095192"/>
          </a:xfrm>
        </p:spPr>
      </p:pic>
    </p:spTree>
    <p:extLst>
      <p:ext uri="{BB962C8B-B14F-4D97-AF65-F5344CB8AC3E}">
        <p14:creationId xmlns:p14="http://schemas.microsoft.com/office/powerpoint/2010/main" val="637545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8EC7B-C425-2FEE-E04D-94D7048BA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The Cyclic Group Example to working of the computation </a:t>
            </a:r>
            <a:r>
              <a:rPr lang="en-IN" dirty="0" err="1"/>
              <a:t>nG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621759-232C-5FCB-F6F2-38F7C7133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1952"/>
          <a:stretch/>
        </p:blipFill>
        <p:spPr>
          <a:xfrm>
            <a:off x="3146778" y="2557463"/>
            <a:ext cx="5898444" cy="3061941"/>
          </a:xfrm>
        </p:spPr>
      </p:pic>
    </p:spTree>
    <p:extLst>
      <p:ext uri="{BB962C8B-B14F-4D97-AF65-F5344CB8AC3E}">
        <p14:creationId xmlns:p14="http://schemas.microsoft.com/office/powerpoint/2010/main" val="20056661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297</TotalTime>
  <Words>346</Words>
  <Application>Microsoft Office PowerPoint</Application>
  <PresentationFormat>Widescreen</PresentationFormat>
  <Paragraphs>49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Garamond</vt:lpstr>
      <vt:lpstr>Organic</vt:lpstr>
      <vt:lpstr>A Introduction to Bitcoin</vt:lpstr>
      <vt:lpstr>Index:</vt:lpstr>
      <vt:lpstr>Some Graphs of Elliptice Curves</vt:lpstr>
      <vt:lpstr>Group operation on Cartesian System:</vt:lpstr>
      <vt:lpstr>Point Doubling:</vt:lpstr>
      <vt:lpstr>The Base Point Generator Factor:</vt:lpstr>
      <vt:lpstr>Domain Parameters:</vt:lpstr>
      <vt:lpstr>Elliptic Curve Diffie Hellman</vt:lpstr>
      <vt:lpstr>The Cyclic Group Example to working of the computation nG</vt:lpstr>
      <vt:lpstr>How to find the value of n:</vt:lpstr>
      <vt:lpstr>PowerPoint Presentation</vt:lpstr>
      <vt:lpstr>SHA-256</vt:lpstr>
      <vt:lpstr>Pictorial representation of Hasshing.</vt:lpstr>
      <vt:lpstr>Password Login Storage:</vt:lpstr>
      <vt:lpstr>Characteristics of SHA-256</vt:lpstr>
      <vt:lpstr>Step 1:</vt:lpstr>
      <vt:lpstr>PowerPoint Presentation</vt:lpstr>
      <vt:lpstr>Step 2:</vt:lpstr>
      <vt:lpstr>PowerPoint Presentation</vt:lpstr>
      <vt:lpstr>Step 3:</vt:lpstr>
      <vt:lpstr>Step 4:</vt:lpstr>
      <vt:lpstr>Overall steps in SHA-256</vt:lpstr>
      <vt:lpstr>PowerPoint Presentation</vt:lpstr>
      <vt:lpstr>PowerPoint Presentation</vt:lpstr>
      <vt:lpstr>P2PKH</vt:lpstr>
      <vt:lpstr>How it works:</vt:lpstr>
      <vt:lpstr>The blockchain </vt:lpstr>
      <vt:lpstr>Block Header</vt:lpstr>
      <vt:lpstr>Merkle tree of four transactions</vt:lpstr>
      <vt:lpstr>Minning: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Introduction to Bitcoin</dc:title>
  <dc:creator>aishikadas3@gmail.com</dc:creator>
  <cp:lastModifiedBy>aishikadas3@gmail.com</cp:lastModifiedBy>
  <cp:revision>1</cp:revision>
  <dcterms:created xsi:type="dcterms:W3CDTF">2023-03-20T06:20:39Z</dcterms:created>
  <dcterms:modified xsi:type="dcterms:W3CDTF">2023-07-14T13:59:17Z</dcterms:modified>
</cp:coreProperties>
</file>

<file path=docProps/thumbnail.jpeg>
</file>